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C4BC273-ED91-43D9-A52E-F66DAB064334}" type="datetimeFigureOut">
              <a:rPr lang="en-US" smtClean="0"/>
              <a:pPr/>
              <a:t>5/1/2020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DF2DD99-EE41-4E09-BC42-5E0C0EE3B3B1}"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4BC273-ED91-43D9-A52E-F66DAB064334}" type="datetimeFigureOut">
              <a:rPr lang="en-US" smtClean="0"/>
              <a:pPr/>
              <a:t>5/1/2020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DF2DD99-EE41-4E09-BC42-5E0C0EE3B3B1}"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4BC273-ED91-43D9-A52E-F66DAB064334}" type="datetimeFigureOut">
              <a:rPr lang="en-US" smtClean="0"/>
              <a:pPr/>
              <a:t>5/1/2020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DF2DD99-EE41-4E09-BC42-5E0C0EE3B3B1}"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4BC273-ED91-43D9-A52E-F66DAB064334}" type="datetimeFigureOut">
              <a:rPr lang="en-US" smtClean="0"/>
              <a:pPr/>
              <a:t>5/1/2020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DF2DD99-EE41-4E09-BC42-5E0C0EE3B3B1}"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C4BC273-ED91-43D9-A52E-F66DAB064334}" type="datetimeFigureOut">
              <a:rPr lang="en-US" smtClean="0"/>
              <a:pPr/>
              <a:t>5/1/2020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DF2DD99-EE41-4E09-BC42-5E0C0EE3B3B1}"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C4BC273-ED91-43D9-A52E-F66DAB064334}" type="datetimeFigureOut">
              <a:rPr lang="en-US" smtClean="0"/>
              <a:pPr/>
              <a:t>5/1/2020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DF2DD99-EE41-4E09-BC42-5E0C0EE3B3B1}"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C4BC273-ED91-43D9-A52E-F66DAB064334}" type="datetimeFigureOut">
              <a:rPr lang="en-US" smtClean="0"/>
              <a:pPr/>
              <a:t>5/1/2020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DF2DD99-EE41-4E09-BC42-5E0C0EE3B3B1}"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C4BC273-ED91-43D9-A52E-F66DAB064334}" type="datetimeFigureOut">
              <a:rPr lang="en-US" smtClean="0"/>
              <a:pPr/>
              <a:t>5/1/2020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DF2DD99-EE41-4E09-BC42-5E0C0EE3B3B1}"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4BC273-ED91-43D9-A52E-F66DAB064334}" type="datetimeFigureOut">
              <a:rPr lang="en-US" smtClean="0"/>
              <a:pPr/>
              <a:t>5/1/2020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DF2DD99-EE41-4E09-BC42-5E0C0EE3B3B1}"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4BC273-ED91-43D9-A52E-F66DAB064334}" type="datetimeFigureOut">
              <a:rPr lang="en-US" smtClean="0"/>
              <a:pPr/>
              <a:t>5/1/2020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DF2DD99-EE41-4E09-BC42-5E0C0EE3B3B1}"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4BC273-ED91-43D9-A52E-F66DAB064334}" type="datetimeFigureOut">
              <a:rPr lang="en-US" smtClean="0"/>
              <a:pPr/>
              <a:t>5/1/2020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DF2DD99-EE41-4E09-BC42-5E0C0EE3B3B1}"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4BC273-ED91-43D9-A52E-F66DAB064334}" type="datetimeFigureOut">
              <a:rPr lang="en-US" smtClean="0"/>
              <a:pPr/>
              <a:t>5/1/2020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F2DD99-EE41-4E09-BC42-5E0C0EE3B3B1}"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6049962"/>
          </a:xfrm>
          <a:blipFill>
            <a:blip r:embed="rId2"/>
            <a:tile tx="0" ty="0" sx="100000" sy="100000" flip="none" algn="tl"/>
          </a:blipFill>
        </p:spPr>
        <p:txBody>
          <a:bodyPr numCol="1">
            <a:normAutofit/>
          </a:bodyPr>
          <a:lstStyle/>
          <a:p>
            <a:pPr algn="l"/>
            <a:r>
              <a:rPr lang="en-US" sz="4800" b="1" dirty="0" smtClean="0">
                <a:solidFill>
                  <a:srgbClr val="FF0000"/>
                </a:solidFill>
                <a:latin typeface="Batang" pitchFamily="18" charset="-127"/>
                <a:ea typeface="Batang" pitchFamily="18" charset="-127"/>
              </a:rPr>
              <a:t>THE</a:t>
            </a:r>
            <a:br>
              <a:rPr lang="en-US" sz="4800" b="1" dirty="0" smtClean="0">
                <a:solidFill>
                  <a:srgbClr val="FF0000"/>
                </a:solidFill>
                <a:latin typeface="Batang" pitchFamily="18" charset="-127"/>
                <a:ea typeface="Batang" pitchFamily="18" charset="-127"/>
              </a:rPr>
            </a:br>
            <a:r>
              <a:rPr lang="en-US" sz="4800" b="1" dirty="0" smtClean="0">
                <a:solidFill>
                  <a:srgbClr val="FF0000"/>
                </a:solidFill>
                <a:latin typeface="Batang" pitchFamily="18" charset="-127"/>
                <a:ea typeface="Batang" pitchFamily="18" charset="-127"/>
              </a:rPr>
              <a:t> CHIMNEY- SWEEPER </a:t>
            </a:r>
            <a:r>
              <a:rPr lang="en-US" sz="3600" b="1" dirty="0" smtClean="0">
                <a:solidFill>
                  <a:srgbClr val="FF0000"/>
                </a:solidFill>
                <a:latin typeface="Batang" pitchFamily="18" charset="-127"/>
                <a:ea typeface="Batang" pitchFamily="18" charset="-127"/>
              </a:rPr>
              <a:t/>
            </a:r>
            <a:br>
              <a:rPr lang="en-US" sz="3600" b="1" dirty="0" smtClean="0">
                <a:solidFill>
                  <a:srgbClr val="FF0000"/>
                </a:solidFill>
                <a:latin typeface="Batang" pitchFamily="18" charset="-127"/>
                <a:ea typeface="Batang" pitchFamily="18" charset="-127"/>
              </a:rPr>
            </a:br>
            <a:r>
              <a:rPr lang="en-US" sz="3600" b="1" dirty="0" smtClean="0">
                <a:solidFill>
                  <a:srgbClr val="FF0000"/>
                </a:solidFill>
                <a:latin typeface="Batang" pitchFamily="18" charset="-127"/>
                <a:ea typeface="Batang" pitchFamily="18" charset="-127"/>
              </a:rPr>
              <a:t> </a:t>
            </a:r>
            <a:br>
              <a:rPr lang="en-US" sz="3600" b="1" dirty="0" smtClean="0">
                <a:solidFill>
                  <a:srgbClr val="FF0000"/>
                </a:solidFill>
                <a:latin typeface="Batang" pitchFamily="18" charset="-127"/>
                <a:ea typeface="Batang" pitchFamily="18" charset="-127"/>
              </a:rPr>
            </a:br>
            <a:r>
              <a:rPr lang="en-US" sz="3600" b="1" dirty="0">
                <a:solidFill>
                  <a:srgbClr val="FF0000"/>
                </a:solidFill>
                <a:latin typeface="Batang" pitchFamily="18" charset="-127"/>
                <a:ea typeface="Batang" pitchFamily="18" charset="-127"/>
              </a:rPr>
              <a:t> </a:t>
            </a:r>
            <a:r>
              <a:rPr lang="en-US" sz="3600" b="1" dirty="0" smtClean="0">
                <a:solidFill>
                  <a:srgbClr val="FF0000"/>
                </a:solidFill>
                <a:latin typeface="Batang" pitchFamily="18" charset="-127"/>
                <a:ea typeface="Batang" pitchFamily="18" charset="-127"/>
              </a:rPr>
              <a:t>                                </a:t>
            </a:r>
            <a:br>
              <a:rPr lang="en-US" sz="3600" b="1" dirty="0" smtClean="0">
                <a:solidFill>
                  <a:srgbClr val="FF0000"/>
                </a:solidFill>
                <a:latin typeface="Batang" pitchFamily="18" charset="-127"/>
                <a:ea typeface="Batang" pitchFamily="18" charset="-127"/>
              </a:rPr>
            </a:br>
            <a:r>
              <a:rPr lang="en-US" sz="3600" b="1" dirty="0">
                <a:solidFill>
                  <a:srgbClr val="FF0000"/>
                </a:solidFill>
                <a:latin typeface="Batang" pitchFamily="18" charset="-127"/>
                <a:ea typeface="Batang" pitchFamily="18" charset="-127"/>
              </a:rPr>
              <a:t> </a:t>
            </a:r>
            <a:r>
              <a:rPr lang="en-US" sz="3600" b="1" dirty="0" smtClean="0">
                <a:solidFill>
                  <a:srgbClr val="FF0000"/>
                </a:solidFill>
                <a:latin typeface="Batang" pitchFamily="18" charset="-127"/>
                <a:ea typeface="Batang" pitchFamily="18" charset="-127"/>
              </a:rPr>
              <a:t>                                 </a:t>
            </a:r>
            <a:r>
              <a:rPr lang="en-US" sz="1800" dirty="0" smtClean="0">
                <a:ea typeface="Batang" pitchFamily="18" charset="-127"/>
              </a:rPr>
              <a:t>By- </a:t>
            </a:r>
            <a:br>
              <a:rPr lang="en-US" sz="1800" dirty="0" smtClean="0">
                <a:ea typeface="Batang" pitchFamily="18" charset="-127"/>
              </a:rPr>
            </a:br>
            <a:r>
              <a:rPr lang="en-US" sz="1800" dirty="0">
                <a:ea typeface="Batang" pitchFamily="18" charset="-127"/>
              </a:rPr>
              <a:t> </a:t>
            </a:r>
            <a:r>
              <a:rPr lang="en-US" sz="1800" dirty="0" smtClean="0">
                <a:ea typeface="Batang" pitchFamily="18" charset="-127"/>
              </a:rPr>
              <a:t>             </a:t>
            </a:r>
            <a:r>
              <a:rPr lang="en-US" sz="1800" b="1" dirty="0" smtClean="0">
                <a:latin typeface="Batang" pitchFamily="18" charset="-127"/>
                <a:ea typeface="Batang" pitchFamily="18" charset="-127"/>
              </a:rPr>
              <a:t/>
            </a:r>
            <a:br>
              <a:rPr lang="en-US" sz="1800" b="1" dirty="0" smtClean="0">
                <a:latin typeface="Batang" pitchFamily="18" charset="-127"/>
                <a:ea typeface="Batang" pitchFamily="18" charset="-127"/>
              </a:rPr>
            </a:br>
            <a:r>
              <a:rPr lang="en-US" sz="1800" b="1" dirty="0">
                <a:latin typeface="Batang" pitchFamily="18" charset="-127"/>
                <a:ea typeface="Batang" pitchFamily="18" charset="-127"/>
              </a:rPr>
              <a:t> </a:t>
            </a:r>
            <a:r>
              <a:rPr lang="en-US" sz="1800" b="1" dirty="0" smtClean="0">
                <a:latin typeface="Batang" pitchFamily="18" charset="-127"/>
                <a:ea typeface="Batang" pitchFamily="18" charset="-127"/>
              </a:rPr>
              <a:t>                                                                    </a:t>
            </a:r>
            <a:r>
              <a:rPr lang="en-US" sz="1800" dirty="0" smtClean="0">
                <a:ea typeface="Batang" pitchFamily="18" charset="-127"/>
              </a:rPr>
              <a:t>Dr. Parul Jain</a:t>
            </a:r>
            <a:br>
              <a:rPr lang="en-US" sz="1800" dirty="0" smtClean="0">
                <a:ea typeface="Batang" pitchFamily="18" charset="-127"/>
              </a:rPr>
            </a:br>
            <a:r>
              <a:rPr lang="en-US" sz="1800" dirty="0">
                <a:ea typeface="Batang" pitchFamily="18" charset="-127"/>
              </a:rPr>
              <a:t> </a:t>
            </a:r>
            <a:r>
              <a:rPr lang="en-US" sz="1800" dirty="0" smtClean="0">
                <a:ea typeface="Batang" pitchFamily="18" charset="-127"/>
              </a:rPr>
              <a:t>                                                                                                 (</a:t>
            </a:r>
            <a:r>
              <a:rPr lang="en-US" sz="1800" dirty="0">
                <a:ea typeface="Batang" pitchFamily="18" charset="-127"/>
              </a:rPr>
              <a:t>A</a:t>
            </a:r>
            <a:r>
              <a:rPr lang="en-US" sz="1800" dirty="0" smtClean="0">
                <a:ea typeface="Batang" pitchFamily="18" charset="-127"/>
              </a:rPr>
              <a:t>ssistance Professor) </a:t>
            </a:r>
            <a:br>
              <a:rPr lang="en-US" sz="1800" dirty="0" smtClean="0">
                <a:ea typeface="Batang" pitchFamily="18" charset="-127"/>
              </a:rPr>
            </a:br>
            <a:r>
              <a:rPr lang="en-US" sz="1800" dirty="0">
                <a:ea typeface="Batang" pitchFamily="18" charset="-127"/>
              </a:rPr>
              <a:t> </a:t>
            </a:r>
            <a:r>
              <a:rPr lang="en-US" sz="1800" dirty="0" smtClean="0">
                <a:ea typeface="Batang" pitchFamily="18" charset="-127"/>
              </a:rPr>
              <a:t>                                                                                                 JKP(PG) College, Muzaffarnagar </a:t>
            </a:r>
            <a:br>
              <a:rPr lang="en-US" sz="1800" dirty="0" smtClean="0">
                <a:ea typeface="Batang" pitchFamily="18" charset="-127"/>
              </a:rPr>
            </a:br>
            <a:r>
              <a:rPr lang="en-US" sz="1800" dirty="0">
                <a:ea typeface="Batang" pitchFamily="18" charset="-127"/>
              </a:rPr>
              <a:t> </a:t>
            </a:r>
            <a:r>
              <a:rPr lang="en-US" sz="1800" dirty="0" smtClean="0">
                <a:ea typeface="Batang" pitchFamily="18" charset="-127"/>
              </a:rPr>
              <a:t>                                                                                                         </a:t>
            </a:r>
            <a:endParaRPr lang="en-US" sz="3600" b="1" dirty="0">
              <a:solidFill>
                <a:srgbClr val="FF0000"/>
              </a:solidFill>
              <a:latin typeface="Batang" pitchFamily="18" charset="-127"/>
              <a:ea typeface="Batang" pitchFamily="18" charset="-127"/>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6126162"/>
          </a:xfrm>
          <a:blipFill>
            <a:blip r:embed="rId2"/>
            <a:tile tx="0" ty="0" sx="100000" sy="100000" flip="none" algn="tl"/>
          </a:blipFill>
        </p:spPr>
        <p:txBody>
          <a:bodyPr>
            <a:normAutofit/>
          </a:bodyPr>
          <a:lstStyle/>
          <a:p>
            <a:r>
              <a:rPr lang="en-US" sz="3200" dirty="0" smtClean="0"/>
              <a:t>A little black thing among the snow, </a:t>
            </a:r>
            <a:br>
              <a:rPr lang="en-US" sz="3200" dirty="0" smtClean="0"/>
            </a:br>
            <a:r>
              <a:rPr lang="en-US" sz="3200" dirty="0" smtClean="0"/>
              <a:t>Crying “weep! ‘weep!” in notes of woe! </a:t>
            </a:r>
            <a:br>
              <a:rPr lang="en-US" sz="3200" dirty="0" smtClean="0"/>
            </a:br>
            <a:r>
              <a:rPr lang="en-US" sz="3200" dirty="0" smtClean="0"/>
              <a:t>“Where are thy father and mother? Say?” </a:t>
            </a:r>
            <a:br>
              <a:rPr lang="en-US" sz="3200" dirty="0" smtClean="0"/>
            </a:br>
            <a:r>
              <a:rPr lang="en-US" sz="3200" dirty="0" smtClean="0"/>
              <a:t>“They are both gone up to the church to pray.</a:t>
            </a:r>
            <a:br>
              <a:rPr lang="en-US" sz="3200" dirty="0" smtClean="0"/>
            </a:br>
            <a:r>
              <a:rPr lang="en-US" sz="3200" dirty="0" smtClean="0"/>
              <a:t/>
            </a:r>
            <a:br>
              <a:rPr lang="en-US" sz="3200" dirty="0" smtClean="0"/>
            </a:br>
            <a:r>
              <a:rPr lang="en-US" sz="3200" dirty="0" smtClean="0"/>
              <a:t>Because I was happy upon the health, </a:t>
            </a:r>
            <a:br>
              <a:rPr lang="en-US" sz="3200" dirty="0" smtClean="0"/>
            </a:br>
            <a:r>
              <a:rPr lang="en-US" sz="3200" dirty="0" smtClean="0"/>
              <a:t>And smil’d among the winter’s snow,</a:t>
            </a:r>
            <a:br>
              <a:rPr lang="en-US" sz="3200" dirty="0" smtClean="0"/>
            </a:br>
            <a:r>
              <a:rPr lang="en-US" sz="3200" dirty="0" smtClean="0"/>
              <a:t> They clothed me in the clothes of death,</a:t>
            </a:r>
            <a:br>
              <a:rPr lang="en-US" sz="3200" dirty="0" smtClean="0"/>
            </a:br>
            <a:r>
              <a:rPr lang="en-US" sz="3200" dirty="0" smtClean="0"/>
              <a:t>And taught me to sing the notes of woe.</a:t>
            </a:r>
            <a:endParaRPr lang="en-US" sz="32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745162"/>
          </a:xfrm>
          <a:blipFill>
            <a:blip r:embed="rId2"/>
            <a:tile tx="0" ty="0" sx="100000" sy="100000" flip="none" algn="tl"/>
          </a:blipFill>
        </p:spPr>
        <p:txBody>
          <a:bodyPr>
            <a:normAutofit/>
          </a:bodyPr>
          <a:lstStyle/>
          <a:p>
            <a:r>
              <a:rPr lang="en-US" sz="3200" dirty="0" smtClean="0"/>
              <a:t>And because I am happy and dance and sing,</a:t>
            </a:r>
            <a:br>
              <a:rPr lang="en-US" sz="3200" dirty="0" smtClean="0"/>
            </a:br>
            <a:r>
              <a:rPr lang="en-US" sz="3200" dirty="0" smtClean="0"/>
              <a:t>They think they have done me no injury,</a:t>
            </a:r>
            <a:br>
              <a:rPr lang="en-US" sz="3200" dirty="0" smtClean="0"/>
            </a:br>
            <a:r>
              <a:rPr lang="en-US" sz="3200" dirty="0" smtClean="0"/>
              <a:t>And are gone to praise God and his Priest and King,</a:t>
            </a:r>
            <a:br>
              <a:rPr lang="en-US" sz="3200" dirty="0" smtClean="0"/>
            </a:br>
            <a:r>
              <a:rPr lang="en-US" sz="3200" dirty="0" smtClean="0"/>
              <a:t>Who make up a heaven of our misery.”</a:t>
            </a:r>
            <a:br>
              <a:rPr lang="en-US" sz="3200" dirty="0" smtClean="0"/>
            </a:br>
            <a:r>
              <a:rPr lang="en-US" sz="3200" dirty="0"/>
              <a:t/>
            </a:r>
            <a:br>
              <a:rPr lang="en-US" sz="3200" dirty="0"/>
            </a:br>
            <a:endParaRPr lang="en-US" sz="32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973762"/>
          </a:xfrm>
          <a:blipFill>
            <a:blip r:embed="rId2"/>
            <a:tile tx="0" ty="0" sx="100000" sy="100000" flip="none" algn="tl"/>
          </a:blipFill>
        </p:spPr>
        <p:txBody>
          <a:bodyPr>
            <a:normAutofit/>
          </a:bodyPr>
          <a:lstStyle/>
          <a:p>
            <a:r>
              <a:rPr lang="en-US" sz="9600" b="1" dirty="0" smtClean="0">
                <a:solidFill>
                  <a:srgbClr val="FF0000"/>
                </a:solidFill>
                <a:latin typeface="Book Antiqua" pitchFamily="18" charset="0"/>
              </a:rPr>
              <a:t>THANK YOU </a:t>
            </a:r>
            <a:endParaRPr lang="en-US" sz="9600" b="1" dirty="0">
              <a:solidFill>
                <a:srgbClr val="FF0000"/>
              </a:solidFill>
              <a:latin typeface="Book Antiqua"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TotalTime>
  <Words>21</Words>
  <Application>Microsoft Office PowerPoint</Application>
  <PresentationFormat>On-screen Show (4:3)</PresentationFormat>
  <Paragraphs>4</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THE  CHIMNEY- SWEEPER                                                                        By-                                                                                      Dr. Parul Jain                                                                                                   (Assistance Professor)                                                                                                    JKP(PG) College, Muzaffarnagar                                                                                                            </vt:lpstr>
      <vt:lpstr>A little black thing among the snow,  Crying “weep! ‘weep!” in notes of woe!  “Where are thy father and mother? Say?”  “They are both gone up to the church to pray.  Because I was happy upon the health,  And smil’d among the winter’s snow,  They clothed me in the clothes of death, And taught me to sing the notes of woe.</vt:lpstr>
      <vt:lpstr>And because I am happy and dance and sing, They think they have done me no injury, And are gone to praise God and his Priest and King, Who make up a heaven of our misery.”  </vt:lpstr>
      <vt:lpstr>THANK YOU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CHIMNEY- SWEEPER                                         By-                                                                                           Dr. Parul Jain                                                                                                           (assistance</dc:title>
  <dc:creator>hp</dc:creator>
  <cp:lastModifiedBy>hp</cp:lastModifiedBy>
  <cp:revision>4</cp:revision>
  <dcterms:created xsi:type="dcterms:W3CDTF">2020-05-02T05:06:53Z</dcterms:created>
  <dcterms:modified xsi:type="dcterms:W3CDTF">2020-05-02T06:07:18Z</dcterms:modified>
</cp:coreProperties>
</file>